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62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FF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73" autoAdjust="0"/>
    <p:restoredTop sz="94660"/>
  </p:normalViewPr>
  <p:slideViewPr>
    <p:cSldViewPr snapToGrid="0">
      <p:cViewPr varScale="1">
        <p:scale>
          <a:sx n="82" d="100"/>
          <a:sy n="82" d="100"/>
        </p:scale>
        <p:origin x="96" y="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50000"/>
              <a:lumOff val="5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20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8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6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29648713-C4C8-45A1-B040-7C8B77A3F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9052" y="1028688"/>
            <a:ext cx="4555958" cy="4555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CF4DF4-B75E-43A9-AEA5-13932F0701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Game Prog. Project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89B06-D836-4BF5-BC8A-5FDABF2135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Denmar Ermitano</a:t>
            </a:r>
            <a:br>
              <a:rPr lang="en-US" dirty="0"/>
            </a:br>
            <a:r>
              <a:rPr lang="en-US" dirty="0"/>
              <a:t>Valentin </a:t>
            </a:r>
            <a:r>
              <a:rPr lang="en-US" dirty="0" err="1"/>
              <a:t>Georgiev</a:t>
            </a:r>
            <a:br>
              <a:rPr lang="en-US" dirty="0"/>
            </a:br>
            <a:r>
              <a:rPr lang="en-US" dirty="0"/>
              <a:t>Tracey Vergara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December 10 2020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95924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6D0CB-922A-4BBD-8F8E-B7A30D8A9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A078F-3511-4E1C-99AB-1B69964CA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?</a:t>
            </a:r>
          </a:p>
          <a:p>
            <a:pPr marL="0" indent="0">
              <a:buNone/>
            </a:pPr>
            <a:endParaRPr lang="en-US" sz="5400" dirty="0"/>
          </a:p>
          <a:p>
            <a:endParaRPr lang="en-US" sz="5400" dirty="0"/>
          </a:p>
          <a:p>
            <a:r>
              <a:rPr lang="en-US" sz="5400" dirty="0"/>
              <a:t>?</a:t>
            </a:r>
            <a:endParaRPr lang="en-CA" sz="5400" dirty="0"/>
          </a:p>
        </p:txBody>
      </p:sp>
    </p:spTree>
    <p:extLst>
      <p:ext uri="{BB962C8B-B14F-4D97-AF65-F5344CB8AC3E}">
        <p14:creationId xmlns:p14="http://schemas.microsoft.com/office/powerpoint/2010/main" val="683212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633ED-0A9A-48F0-8580-6C5C80A0F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GDD: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5CDC2A-F9D3-4D83-8A0A-85B4F7BBA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835" t="8512" r="3527" b="11451"/>
          <a:stretch/>
        </p:blipFill>
        <p:spPr>
          <a:xfrm>
            <a:off x="7555533" y="727615"/>
            <a:ext cx="3724276" cy="2019300"/>
          </a:xfr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B5D8918-D80F-4188-BB92-62EB60F50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1026" y="3556312"/>
            <a:ext cx="2574073" cy="2574073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FEF6C591-3060-4B50-887B-71D1BBA0A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5136" y="3556313"/>
            <a:ext cx="2574072" cy="25740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B9F2E7D-AD46-4820-98DD-942CDEA4F4F2}"/>
              </a:ext>
            </a:extLst>
          </p:cNvPr>
          <p:cNvSpPr txBox="1"/>
          <p:nvPr/>
        </p:nvSpPr>
        <p:spPr>
          <a:xfrm>
            <a:off x="4636468" y="904649"/>
            <a:ext cx="24860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UI MOCKUP: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LEVEL DESIGN</a:t>
            </a:r>
            <a:br>
              <a:rPr lang="en-US" dirty="0"/>
            </a:br>
            <a:br>
              <a:rPr lang="en-US" dirty="0"/>
            </a:br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AA177D-8256-460F-8C4B-49F3EF57BA26}"/>
              </a:ext>
            </a:extLst>
          </p:cNvPr>
          <p:cNvSpPr txBox="1"/>
          <p:nvPr/>
        </p:nvSpPr>
        <p:spPr>
          <a:xfrm>
            <a:off x="6879780" y="3787920"/>
            <a:ext cx="1590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TRANSITION</a:t>
            </a:r>
            <a:br>
              <a:rPr lang="en-US" dirty="0"/>
            </a:br>
            <a:r>
              <a:rPr lang="en-US" dirty="0"/>
              <a:t>WORLDS</a:t>
            </a:r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259225-1600-4E76-B06C-465A674C42F4}"/>
              </a:ext>
            </a:extLst>
          </p:cNvPr>
          <p:cNvSpPr txBox="1"/>
          <p:nvPr/>
        </p:nvSpPr>
        <p:spPr>
          <a:xfrm>
            <a:off x="7073677" y="4843348"/>
            <a:ext cx="1202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BEACH</a:t>
            </a:r>
          </a:p>
          <a:p>
            <a:pPr algn="ctr"/>
            <a:r>
              <a:rPr lang="en-US" dirty="0"/>
              <a:t>&amp;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FOREST</a:t>
            </a:r>
            <a:endParaRPr lang="en-CA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013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626E7-D585-43FA-9425-FA1C6D60C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GDD:</a:t>
            </a:r>
            <a:endParaRPr lang="en-CA" dirty="0"/>
          </a:p>
        </p:txBody>
      </p:sp>
      <p:pic>
        <p:nvPicPr>
          <p:cNvPr id="6" name="Content Placeholder 5" descr="Qr code&#10;&#10;Description automatically generated">
            <a:extLst>
              <a:ext uri="{FF2B5EF4-FFF2-40B4-BE49-F238E27FC236}">
                <a16:creationId xmlns:a16="http://schemas.microsoft.com/office/drawing/2014/main" id="{71294791-BE2C-41AA-A0B0-E88284CC0F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70942" y="791047"/>
            <a:ext cx="3957635" cy="2226170"/>
          </a:xfrm>
        </p:spPr>
      </p:pic>
      <p:pic>
        <p:nvPicPr>
          <p:cNvPr id="4" name="Picture 3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DC05F670-EFB6-4905-963E-35D31834B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942" y="3605453"/>
            <a:ext cx="3957635" cy="22261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9AEA34-6228-4AF3-A671-BBA4DD919881}"/>
              </a:ext>
            </a:extLst>
          </p:cNvPr>
          <p:cNvSpPr txBox="1"/>
          <p:nvPr/>
        </p:nvSpPr>
        <p:spPr>
          <a:xfrm>
            <a:off x="4019550" y="990600"/>
            <a:ext cx="294748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LEVEL DESIGN DRAWINGS</a:t>
            </a:r>
          </a:p>
          <a:p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FOREST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>
                <a:solidFill>
                  <a:srgbClr val="C00000"/>
                </a:solidFill>
              </a:rPr>
              <a:t>CITY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-Position objects in the world</a:t>
            </a:r>
          </a:p>
          <a:p>
            <a:endParaRPr lang="en-US" dirty="0"/>
          </a:p>
          <a:p>
            <a:r>
              <a:rPr lang="en-US" dirty="0"/>
              <a:t>-Control difficulty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38621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6664E6E-0D1E-4EC2-82FB-6BED0BEA3AFD}"/>
              </a:ext>
            </a:extLst>
          </p:cNvPr>
          <p:cNvSpPr/>
          <p:nvPr/>
        </p:nvSpPr>
        <p:spPr>
          <a:xfrm>
            <a:off x="3869269" y="777240"/>
            <a:ext cx="3656244" cy="273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01087-C318-4133-B145-DFFC50B58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play?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51131-F05E-44B0-91EE-627C687D0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4" name="Picture 3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AC049015-9E12-4745-B8D5-FF38E781D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6816" y="3730421"/>
            <a:ext cx="3957635" cy="222617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14565183-44C1-4D56-99C7-D669E2A4AD95}"/>
              </a:ext>
            </a:extLst>
          </p:cNvPr>
          <p:cNvSpPr/>
          <p:nvPr/>
        </p:nvSpPr>
        <p:spPr>
          <a:xfrm flipH="1">
            <a:off x="7874340" y="5246119"/>
            <a:ext cx="2660904" cy="501805"/>
          </a:xfrm>
          <a:prstGeom prst="rightArrow">
            <a:avLst/>
          </a:prstGeom>
          <a:solidFill>
            <a:srgbClr val="21FFC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5C2BF7-7625-42B6-B38A-A7956519D6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82" r="15403" b="6512"/>
          <a:stretch/>
        </p:blipFill>
        <p:spPr>
          <a:xfrm>
            <a:off x="4045361" y="958197"/>
            <a:ext cx="3291840" cy="23629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5F4B9D5-3B86-45EE-ACE6-6EE307B09659}"/>
              </a:ext>
            </a:extLst>
          </p:cNvPr>
          <p:cNvSpPr txBox="1"/>
          <p:nvPr/>
        </p:nvSpPr>
        <p:spPr>
          <a:xfrm>
            <a:off x="7874340" y="1100969"/>
            <a:ext cx="28384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CONTROLS</a:t>
            </a:r>
          </a:p>
          <a:p>
            <a:endParaRPr lang="en-US" dirty="0"/>
          </a:p>
          <a:p>
            <a:r>
              <a:rPr lang="en-US" dirty="0"/>
              <a:t>The ones you all love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WASD + E + SPACE</a:t>
            </a:r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DD8539-99AF-41FE-9CD6-419D8CC75404}"/>
              </a:ext>
            </a:extLst>
          </p:cNvPr>
          <p:cNvSpPr txBox="1"/>
          <p:nvPr/>
        </p:nvSpPr>
        <p:spPr>
          <a:xfrm>
            <a:off x="4329709" y="3870859"/>
            <a:ext cx="2247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Kill the zombies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Find the exit</a:t>
            </a:r>
            <a:br>
              <a:rPr lang="en-US" dirty="0"/>
            </a:br>
            <a:r>
              <a:rPr lang="en-US" dirty="0"/>
              <a:t>(Yellow doors)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Don’t die…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78249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2D121-B312-47FF-99B3-9C9E1FFD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CD290-1A3B-4DB7-9238-72C714FC5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Implementing the different worlds, the map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Members: </a:t>
            </a:r>
            <a:r>
              <a:rPr lang="en-CA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Tracey</a:t>
            </a: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, </a:t>
            </a:r>
            <a:r>
              <a:rPr lang="en-CA" sz="1800" dirty="0">
                <a:solidFill>
                  <a:srgbClr val="2F5496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Denmar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Inputting the objects and the player model with movement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Members: </a:t>
            </a:r>
            <a:r>
              <a:rPr lang="en-CA" sz="1800" dirty="0">
                <a:solidFill>
                  <a:srgbClr val="2F5496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Denmar</a:t>
            </a: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, </a:t>
            </a:r>
            <a:r>
              <a:rPr lang="en-CA" sz="1800" dirty="0">
                <a:solidFill>
                  <a:srgbClr val="70AD47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Valentin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Implementing the different weapons and items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Members: </a:t>
            </a:r>
            <a:r>
              <a:rPr lang="en-CA" sz="1800" dirty="0">
                <a:solidFill>
                  <a:srgbClr val="70AD47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Valentin</a:t>
            </a: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, </a:t>
            </a:r>
            <a:r>
              <a:rPr lang="en-CA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Tracey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Inputting the enemies and their movement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Members: </a:t>
            </a:r>
            <a:r>
              <a:rPr lang="en-CA" sz="1800" dirty="0">
                <a:solidFill>
                  <a:srgbClr val="70AD47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Valentin</a:t>
            </a: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, </a:t>
            </a:r>
            <a:r>
              <a:rPr lang="en-CA" sz="1800" dirty="0">
                <a:solidFill>
                  <a:srgbClr val="2F5496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Denmar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Write the text to guide the player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Members: </a:t>
            </a:r>
            <a:r>
              <a:rPr lang="en-CA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Tracey</a:t>
            </a: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,</a:t>
            </a:r>
            <a:r>
              <a:rPr lang="en-CA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 </a:t>
            </a:r>
            <a:r>
              <a:rPr lang="en-CA" sz="1800" dirty="0">
                <a:solidFill>
                  <a:srgbClr val="70AD47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Valentin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Adding soundtrack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Members: </a:t>
            </a:r>
            <a:r>
              <a:rPr lang="en-CA" sz="1800" dirty="0">
                <a:solidFill>
                  <a:srgbClr val="70AD47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Valentin</a:t>
            </a: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, </a:t>
            </a:r>
            <a:r>
              <a:rPr lang="en-CA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Tracey</a:t>
            </a: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, </a:t>
            </a:r>
            <a:r>
              <a:rPr lang="en-CA" sz="1800" dirty="0">
                <a:solidFill>
                  <a:srgbClr val="2F5496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Denmar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Adding sound effects and feedback sounds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Members: </a:t>
            </a:r>
            <a:r>
              <a:rPr lang="en-CA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Tracey</a:t>
            </a: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, </a:t>
            </a:r>
            <a:r>
              <a:rPr lang="en-CA" sz="1800" dirty="0">
                <a:solidFill>
                  <a:srgbClr val="2F5496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Denmar</a:t>
            </a:r>
            <a:br>
              <a:rPr lang="en-CA" sz="1800" dirty="0">
                <a:solidFill>
                  <a:srgbClr val="2F5496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Finishing touches</a:t>
            </a:r>
            <a:b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</a:b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Members: </a:t>
            </a:r>
            <a:r>
              <a:rPr lang="en-CA" sz="1800" dirty="0">
                <a:solidFill>
                  <a:srgbClr val="2F5496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Denmar</a:t>
            </a: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, </a:t>
            </a:r>
            <a:r>
              <a:rPr lang="en-CA" sz="1800" dirty="0">
                <a:solidFill>
                  <a:srgbClr val="70AD47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Valentin</a:t>
            </a:r>
            <a:r>
              <a:rPr lang="en-CA" sz="1800" dirty="0"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, </a:t>
            </a:r>
            <a:r>
              <a:rPr lang="en-CA" sz="18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游明朝" panose="02020400000000000000" pitchFamily="18" charset="-128"/>
                <a:cs typeface="Calibri" panose="020F0502020204030204" pitchFamily="34" charset="0"/>
              </a:rPr>
              <a:t>Tracey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5879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8193E-36E3-4866-B76E-09D985B02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Challenges:</a:t>
            </a:r>
            <a:br>
              <a:rPr lang="en-US" dirty="0"/>
            </a:br>
            <a:r>
              <a:rPr lang="en-US" dirty="0"/>
              <a:t>Jumping &amp;</a:t>
            </a:r>
            <a:br>
              <a:rPr lang="en-US" dirty="0"/>
            </a:br>
            <a:r>
              <a:rPr lang="en-US" dirty="0"/>
              <a:t>Gravity</a:t>
            </a:r>
            <a:endParaRPr lang="en-CA" dirty="0"/>
          </a:p>
        </p:txBody>
      </p:sp>
      <p:pic>
        <p:nvPicPr>
          <p:cNvPr id="5" name="Content Placeholder 4" descr="A picture containing toy&#10;&#10;Description automatically generated">
            <a:extLst>
              <a:ext uri="{FF2B5EF4-FFF2-40B4-BE49-F238E27FC236}">
                <a16:creationId xmlns:a16="http://schemas.microsoft.com/office/drawing/2014/main" id="{D63D9E71-98C0-4EC0-8011-24DB4E07BD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6863" y="733312"/>
            <a:ext cx="5817073" cy="3888761"/>
          </a:xfrm>
        </p:spPr>
      </p:pic>
      <p:sp>
        <p:nvSpPr>
          <p:cNvPr id="6" name="Arrow: Up 5">
            <a:extLst>
              <a:ext uri="{FF2B5EF4-FFF2-40B4-BE49-F238E27FC236}">
                <a16:creationId xmlns:a16="http://schemas.microsoft.com/office/drawing/2014/main" id="{48F263D7-C398-4FE8-9F8E-85378C291020}"/>
              </a:ext>
            </a:extLst>
          </p:cNvPr>
          <p:cNvSpPr/>
          <p:nvPr/>
        </p:nvSpPr>
        <p:spPr>
          <a:xfrm>
            <a:off x="5032855" y="1167080"/>
            <a:ext cx="329245" cy="190968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25012BCB-C6E1-46F0-9DB2-502937266D84}"/>
              </a:ext>
            </a:extLst>
          </p:cNvPr>
          <p:cNvSpPr/>
          <p:nvPr/>
        </p:nvSpPr>
        <p:spPr>
          <a:xfrm>
            <a:off x="6457952" y="3076765"/>
            <a:ext cx="914400" cy="6953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mrrrr</a:t>
            </a:r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EEEC1F-7C2D-47ED-AFBF-16FC01B12285}"/>
              </a:ext>
            </a:extLst>
          </p:cNvPr>
          <p:cNvSpPr txBox="1"/>
          <p:nvPr/>
        </p:nvSpPr>
        <p:spPr>
          <a:xfrm>
            <a:off x="4061460" y="4960620"/>
            <a:ext cx="6080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Jumping = Floating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no point to the game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09569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EE0B5-4C80-4849-A904-7303C0B4A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Challenges:</a:t>
            </a:r>
            <a:br>
              <a:rPr lang="en-US" dirty="0"/>
            </a:br>
            <a:r>
              <a:rPr lang="en-US" dirty="0"/>
              <a:t>Schedules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38E52-098B-4A38-A935-16992CE91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Differing schedules</a:t>
            </a:r>
          </a:p>
          <a:p>
            <a:r>
              <a:rPr lang="en-US" dirty="0"/>
              <a:t>Communication</a:t>
            </a:r>
          </a:p>
          <a:p>
            <a:r>
              <a:rPr lang="en-US" dirty="0"/>
              <a:t>Time management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645221-1923-4CE0-908C-EF8FCE69B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4043" y="3267570"/>
            <a:ext cx="7210425" cy="16383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9C14AD0-0A26-4D48-B697-ADAC32A673DE}"/>
              </a:ext>
            </a:extLst>
          </p:cNvPr>
          <p:cNvSpPr/>
          <p:nvPr/>
        </p:nvSpPr>
        <p:spPr>
          <a:xfrm>
            <a:off x="8839200" y="3267570"/>
            <a:ext cx="1343025" cy="40908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3A58E8-D773-4CDB-A19B-4B6AC9F9A15E}"/>
              </a:ext>
            </a:extLst>
          </p:cNvPr>
          <p:cNvSpPr/>
          <p:nvPr/>
        </p:nvSpPr>
        <p:spPr>
          <a:xfrm>
            <a:off x="8839199" y="4472245"/>
            <a:ext cx="1343025" cy="409080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601E18-7968-4561-892A-EC9C220BF9F8}"/>
              </a:ext>
            </a:extLst>
          </p:cNvPr>
          <p:cNvSpPr/>
          <p:nvPr/>
        </p:nvSpPr>
        <p:spPr>
          <a:xfrm>
            <a:off x="4066162" y="3676649"/>
            <a:ext cx="3258766" cy="224141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157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890036D-843B-4549-BA04-C70A10EEE804}"/>
              </a:ext>
            </a:extLst>
          </p:cNvPr>
          <p:cNvSpPr/>
          <p:nvPr/>
        </p:nvSpPr>
        <p:spPr>
          <a:xfrm>
            <a:off x="6291072" y="1035845"/>
            <a:ext cx="4820226" cy="47771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BC1C14-552D-4927-806E-785647FDB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Challenges:</a:t>
            </a:r>
            <a:br>
              <a:rPr lang="en-US" dirty="0"/>
            </a:br>
            <a:r>
              <a:rPr lang="en-US" dirty="0"/>
              <a:t>Github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71E44-24CD-495D-8311-8780F4D5C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commit</a:t>
            </a:r>
          </a:p>
          <a:p>
            <a:r>
              <a:rPr lang="en-US" dirty="0"/>
              <a:t>commit</a:t>
            </a:r>
          </a:p>
          <a:p>
            <a:r>
              <a:rPr lang="en-US" dirty="0"/>
              <a:t>commit</a:t>
            </a:r>
          </a:p>
          <a:p>
            <a:r>
              <a:rPr lang="en-US" dirty="0"/>
              <a:t>push</a:t>
            </a:r>
          </a:p>
          <a:p>
            <a:r>
              <a:rPr lang="en-US" dirty="0"/>
              <a:t>pull</a:t>
            </a:r>
          </a:p>
          <a:p>
            <a:r>
              <a:rPr lang="en-US" dirty="0"/>
              <a:t>push</a:t>
            </a:r>
          </a:p>
          <a:p>
            <a:r>
              <a:rPr lang="en-US" dirty="0"/>
              <a:t>pull</a:t>
            </a:r>
          </a:p>
          <a:p>
            <a:r>
              <a:rPr lang="en-US" dirty="0"/>
              <a:t>commit</a:t>
            </a:r>
          </a:p>
          <a:p>
            <a:r>
              <a:rPr lang="en-US" dirty="0"/>
              <a:t>push</a:t>
            </a:r>
            <a:endParaRPr lang="en-CA" dirty="0"/>
          </a:p>
        </p:txBody>
      </p:sp>
      <p:pic>
        <p:nvPicPr>
          <p:cNvPr id="1026" name="Picture 2" descr="GitHub logo and symbol, meaning, history, PNG">
            <a:extLst>
              <a:ext uri="{FF2B5EF4-FFF2-40B4-BE49-F238E27FC236}">
                <a16:creationId xmlns:a16="http://schemas.microsoft.com/office/drawing/2014/main" id="{5717E009-C9E6-42C6-9619-2420F4D29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0857" y="1753214"/>
            <a:ext cx="3700656" cy="3342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3988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8D622-16E3-4498-A658-22749F0FA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</a:t>
            </a:r>
            <a:br>
              <a:rPr lang="en-US" dirty="0"/>
            </a:br>
            <a:r>
              <a:rPr lang="en-US" dirty="0"/>
              <a:t>Enhancements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1C69B-DBE1-4ED0-9125-AAD24516F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backgrounds</a:t>
            </a:r>
          </a:p>
          <a:p>
            <a:r>
              <a:rPr lang="en-US" dirty="0"/>
              <a:t>+ controls</a:t>
            </a:r>
          </a:p>
          <a:p>
            <a:r>
              <a:rPr lang="en-US" dirty="0"/>
              <a:t>+ levels</a:t>
            </a:r>
          </a:p>
          <a:p>
            <a:r>
              <a:rPr lang="en-CA" dirty="0"/>
              <a:t>+ characters</a:t>
            </a:r>
          </a:p>
          <a:p>
            <a:r>
              <a:rPr lang="en-CA" dirty="0"/>
              <a:t>+ world interaction</a:t>
            </a:r>
          </a:p>
          <a:p>
            <a:endParaRPr lang="en-CA" dirty="0"/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07E752B-240C-4CDA-B6D7-EBFE42AD2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402" y="839311"/>
            <a:ext cx="2441957" cy="1345686"/>
          </a:xfrm>
          <a:prstGeom prst="rect">
            <a:avLst/>
          </a:prstGeom>
        </p:spPr>
      </p:pic>
      <p:pic>
        <p:nvPicPr>
          <p:cNvPr id="7" name="Picture 6" descr="Shape, arrow&#10;&#10;Description automatically generated">
            <a:extLst>
              <a:ext uri="{FF2B5EF4-FFF2-40B4-BE49-F238E27FC236}">
                <a16:creationId xmlns:a16="http://schemas.microsoft.com/office/drawing/2014/main" id="{1DF75865-7739-4E78-A775-85D7C0D9B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4562" y="2416433"/>
            <a:ext cx="1565797" cy="16698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224368-CC88-40FB-84BF-D4D1A1960A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5392" y="4317688"/>
            <a:ext cx="3650859" cy="14356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D85AED6-B239-441A-B1FE-829D4521F5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4900" y="2416433"/>
            <a:ext cx="2855921" cy="166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01185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ysClr val="windowText" lastClr="000000"/>
      </a:dk1>
      <a:lt1>
        <a:sysClr val="window" lastClr="FFFFFF"/>
      </a:lt1>
      <a:dk2>
        <a:srgbClr val="4A3F38"/>
      </a:dk2>
      <a:lt2>
        <a:srgbClr val="EEEDCB"/>
      </a:lt2>
      <a:accent1>
        <a:srgbClr val="818E9F"/>
      </a:accent1>
      <a:accent2>
        <a:srgbClr val="D26400"/>
      </a:accent2>
      <a:accent3>
        <a:srgbClr val="C3BA45"/>
      </a:accent3>
      <a:accent4>
        <a:srgbClr val="8A8552"/>
      </a:accent4>
      <a:accent5>
        <a:srgbClr val="F3B843"/>
      </a:accent5>
      <a:accent6>
        <a:srgbClr val="786C71"/>
      </a:accent6>
      <a:hlink>
        <a:srgbClr val="46A7CA"/>
      </a:hlink>
      <a:folHlink>
        <a:srgbClr val="B2B2B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9935E573-C197-41A8-BCA1-5D5F62C560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51</TotalTime>
  <Words>275</Words>
  <Application>Microsoft Office PowerPoint</Application>
  <PresentationFormat>Widescreen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Wingdings 2</vt:lpstr>
      <vt:lpstr>Frame</vt:lpstr>
      <vt:lpstr>Game Prog. Project</vt:lpstr>
      <vt:lpstr>GDD:</vt:lpstr>
      <vt:lpstr>GDD:</vt:lpstr>
      <vt:lpstr>How do I play?</vt:lpstr>
      <vt:lpstr>Contributions</vt:lpstr>
      <vt:lpstr>Challenges: Jumping &amp; Gravity</vt:lpstr>
      <vt:lpstr>Challenges: Schedules</vt:lpstr>
      <vt:lpstr>Challenges: Github</vt:lpstr>
      <vt:lpstr>Possible Enhancements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SuDoku Juarez</dc:creator>
  <cp:lastModifiedBy>SuDoku Juarez</cp:lastModifiedBy>
  <cp:revision>14</cp:revision>
  <dcterms:created xsi:type="dcterms:W3CDTF">2020-11-28T03:14:18Z</dcterms:created>
  <dcterms:modified xsi:type="dcterms:W3CDTF">2020-11-28T04:09:54Z</dcterms:modified>
</cp:coreProperties>
</file>

<file path=docProps/thumbnail.jpeg>
</file>